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44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301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070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79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62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41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783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228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0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36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63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E1E5B-1185-444C-A880-BC973663C36C}" type="datetimeFigureOut">
              <a:rPr lang="es-MX" smtClean="0"/>
              <a:t>21/04/2020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DEA8B-87E9-427D-9DE6-E3FADEF50F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8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908E49A2-200A-4196-940A-4A6AE300AD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6" t="812" r="822" b="1588"/>
          <a:stretch/>
        </p:blipFill>
        <p:spPr>
          <a:xfrm>
            <a:off x="384464" y="155864"/>
            <a:ext cx="11565081" cy="651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5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ROSY PEREZ</dc:creator>
  <cp:lastModifiedBy>ROSY PEREZ</cp:lastModifiedBy>
  <cp:revision>2</cp:revision>
  <dcterms:created xsi:type="dcterms:W3CDTF">2020-04-20T18:06:34Z</dcterms:created>
  <dcterms:modified xsi:type="dcterms:W3CDTF">2020-04-21T16:06:53Z</dcterms:modified>
</cp:coreProperties>
</file>